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svg" ContentType="image/svg+xml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9" Type="http://schemas.openxmlformats.org/officeDocument/2006/relationships/viewProps" Target="viewProps.xml" /><Relationship Id="rId1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1" Type="http://schemas.openxmlformats.org/officeDocument/2006/relationships/tableStyles" Target="tableStyles.xml" /><Relationship Id="rId2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webp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7" Type="http://schemas.openxmlformats.org/officeDocument/2006/relationships/image" Target="../media/image13.svg" /><Relationship Id="rId6" Type="http://schemas.openxmlformats.org/officeDocument/2006/relationships/image" Target="../media/image12.svg" /><Relationship Id="rId5" Type="http://schemas.openxmlformats.org/officeDocument/2006/relationships/image" Target="../media/image11.svg" /><Relationship Id="rId4" Type="http://schemas.openxmlformats.org/officeDocument/2006/relationships/image" Target="../media/image10.svg" /><Relationship Id="rId3" Type="http://schemas.openxmlformats.org/officeDocument/2006/relationships/image" Target="../media/image9.jpg" /><Relationship Id="rId2" Type="http://schemas.openxmlformats.org/officeDocument/2006/relationships/image" Target="../media/image8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sv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 (physical level);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 indent="0" marL="0">
              <a:buNone/>
            </a:pPr>
            <a:r>
              <a:rPr/>
              <a:t>Docker swarm architecture</a:t>
            </a:r>
          </a:p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 on BIG Data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. Functional View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877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datamesh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Questionaires;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(e.g., 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key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Managing data quality from non-IT personnel.</a:t>
            </a:r>
          </a:p>
          <a:p>
            <a:pPr lvl="0"/>
            <a:r>
              <a:rPr/>
              <a:t>Heterogeneous domain: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collected in standalone excel files;</a:t>
            </a:r>
          </a:p>
          <a:p>
            <a:pPr lvl="1"/>
            <a:r>
              <a:rPr/>
              <a:t>few-to-none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24000"/>
            <a:ext cx="4038600" cy="223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 Swarm</a:t>
            </a:r>
            <a:r>
              <a:rPr/>
              <a:t> 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2025-12-08T12:03:55Z</dcterms:created>
  <dcterms:modified xsi:type="dcterms:W3CDTF">2025-12-08T12:03:55Z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